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1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2189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8971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822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0503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6663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697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058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96003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170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026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3429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380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027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638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6350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88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162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0B2AB2-A69E-4553-9E1D-BB451BFF5115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D555-AECD-4D9F-84BF-6D00A87E62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3755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294" y="1518138"/>
            <a:ext cx="8825658" cy="3329581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softEdge rad="317500"/>
          </a:effectLst>
          <a:scene3d>
            <a:camera prst="isometricOffAxis1Right"/>
            <a:lightRig rig="soft" dir="t">
              <a:rot lat="0" lon="0" rev="0"/>
            </a:lightRig>
          </a:scene3d>
          <a:sp3d prstMaterial="translucentPowder">
            <a:bevelT w="203200" h="50800"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Ο Αυτοκράτορας Κωνσταντίνος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http://www.hellinon.net/NeesSelides/Konstantinos.files/image0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062" y="4229223"/>
            <a:ext cx="35433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17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73587"/>
            <a:ext cx="9404723" cy="140053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Η αρχική  αυτοκρατορία του Κωνσταντίνου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/>
              <a:t>Οταν πήρε την εξουσία στα χέρια του ο Κωνσταντήνος έκανε κάποιες αλλαγές στην διοίκηση του κράτους:</a:t>
            </a:r>
          </a:p>
          <a:p>
            <a:pPr marL="0" indent="0">
              <a:buNone/>
            </a:pPr>
            <a:r>
              <a:rPr lang="el-GR" sz="18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/>
              <a:t>Μετέφερε την πρωτεύουσα της αυτοκρατορίας του από τη Ρώμη στην Κωνσταντινούπολη.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/>
              <a:t>    Συγκάλεσε την πρώτη Οικουμενική Σύνοδο της Νίκαιας, την πλέον καθοριστική για την μετέπειτα εξέλιξη της παγκόσμιας Χριστιανικής Εκκλησίας.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/>
              <a:t>Υπέγραψε το διάταγμα των Μεδιολάνων το 313 μ.Χ. με το οποίο θεσπιζόταν η αρχή ανεξιθρησκίας. Έτσι, για πρώτη φορά ο Χριστιανισμός βρισκόταν υπό την προστασία του αυτοκράτορος.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1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5372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290071"/>
            <a:ext cx="9404723" cy="140053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Καταγωγή και γέννηση του Κωνσταντίνου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l-GR" sz="1800" dirty="0" smtClean="0"/>
              <a:t>Γεννήθηκε στη Ναϊσσό στις 27 Φεβρουαρίου του 272. Γονείς του Κωνσταντίνου ήταν ο Ρωμαίος Καίσαρας Κωνστάντιος Α΄ Χλωρός που ανήκε πιθανόν σε οικογένεια Ιλλυριών, και η Ελένη (μετέπειτα Αγία Ελένη, η Ισαπόστολος), κόρη ξενοδόχου. Ο Κωνσταντίνος.</a:t>
            </a:r>
          </a:p>
          <a:p>
            <a:pPr>
              <a:lnSpc>
                <a:spcPct val="115000"/>
              </a:lnSpc>
            </a:pPr>
            <a:r>
              <a:rPr lang="el-GR" sz="1800" dirty="0" smtClean="0"/>
              <a:t>ήταν μάλλον ταπεινής καταγωγής, παρά τους ισχυρισμούς του γιου του ότι καταγόταν από τον αυτοκράτορα Κλαύδιο Β΄ και η Ελένη κόρη κάποιου πανδοχέα από το Δρέπανο της Βιθυνίας. </a:t>
            </a:r>
            <a:endParaRPr lang="el-GR" sz="1800" dirty="0" smtClean="0">
              <a:effectLst/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563" y="3781791"/>
            <a:ext cx="21907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Νομίσματα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Κωνσταντίνος έκοψε δικό του νόμισμα.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521" y="3367453"/>
            <a:ext cx="3165332" cy="3080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4545256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Ο θάνατος του Κωνσταντίνου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337 μ.Χ: Θάνατος του Κωνσταντίνου στη Νικομήδεια. Το λείψανό του μεταφέρεται αργότερα και θάβεται στο Ναό των Αποστόλων, στην Κωνσταντινούπολη.</a:t>
            </a:r>
          </a:p>
        </p:txBody>
      </p:sp>
    </p:spTree>
    <p:extLst>
      <p:ext uri="{BB962C8B-B14F-4D97-AF65-F5344CB8AC3E}">
        <p14:creationId xmlns:p14="http://schemas.microsoft.com/office/powerpoint/2010/main" xmlns="" val="5087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D8D0C8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345</TotalTime>
  <Words>206</Words>
  <Application>Microsoft Office PowerPoint</Application>
  <PresentationFormat>Προσαρμογή</PresentationFormat>
  <Paragraphs>14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Ion</vt:lpstr>
      <vt:lpstr>Ο Αυτοκράτορας Κωνσταντίνος </vt:lpstr>
      <vt:lpstr>Η αρχική  αυτοκρατορία του Κωνσταντίνου</vt:lpstr>
      <vt:lpstr>Καταγωγή και γέννηση του Κωνσταντίνου</vt:lpstr>
      <vt:lpstr>Νομίσματα</vt:lpstr>
      <vt:lpstr>Ο θάνατος του Κωνσταντίνου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Αυτοκράτορας Κωνσταντήνος</dc:title>
  <dc:creator>Maria</dc:creator>
  <cp:lastModifiedBy>user</cp:lastModifiedBy>
  <cp:revision>8</cp:revision>
  <dcterms:created xsi:type="dcterms:W3CDTF">2014-11-19T13:51:25Z</dcterms:created>
  <dcterms:modified xsi:type="dcterms:W3CDTF">2014-11-21T06:30:33Z</dcterms:modified>
</cp:coreProperties>
</file>